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257" r:id="rId2"/>
    <p:sldId id="258" r:id="rId3"/>
    <p:sldId id="259" r:id="rId4"/>
    <p:sldId id="264" r:id="rId5"/>
    <p:sldId id="260" r:id="rId6"/>
    <p:sldId id="263" r:id="rId7"/>
    <p:sldId id="261" r:id="rId8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10"/>
    </p:embeddedFont>
    <p:embeddedFont>
      <p:font typeface="Noto Sans KR Medium" panose="020B0200000000000000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7" autoAdjust="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ameeam/2221851118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이므로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다문화가정 추가 </a:t>
            </a:r>
            <a:endParaRPr lang="en-US" altLang="ko-KR" dirty="0"/>
          </a:p>
          <a:p>
            <a:r>
              <a:rPr lang="ko-KR" altLang="en-US" dirty="0"/>
              <a:t>다문화 가정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r>
              <a:rPr lang="en-US" altLang="ko-KR" dirty="0">
                <a:hlinkClick r:id="rId3"/>
              </a:rPr>
              <a:t>https://blog.naver.com/ameeam/222185111800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12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21A4-E760-F4E8-3C4E-03436FF8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93FA87-28AC-B400-31FE-5A0AB359A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627EC2-79BD-96CB-B898-32C3D52BC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970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6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B926-6732-4818-AD23-B97FFB17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88C96A-497F-E818-ACEF-0BCFC1E99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D363FB-8613-9D93-A5DB-D728A5537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예측결과도 더 구체적으로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01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 가정 증가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663899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78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66DF-B8A6-2CF3-6E19-413CFEDE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3DB5A8-D85D-E67F-5D53-DAD38EA76572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21DFA35-715F-5210-E06E-CAEF5C09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" y="1344703"/>
            <a:ext cx="4670179" cy="2594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A2638B0E-701C-6BF2-2599-AD0DA623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218" y="2659347"/>
            <a:ext cx="3575863" cy="11367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D0779F97-7C4D-D3DE-06FA-567C16C03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81" y="261366"/>
            <a:ext cx="4740100" cy="90249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F594F4BD-35B3-D90C-D50E-980F9535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887" y="1774518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32F6222E-A041-80D0-26AD-76652512AA57}"/>
              </a:ext>
            </a:extLst>
          </p:cNvPr>
          <p:cNvSpPr/>
          <p:nvPr/>
        </p:nvSpPr>
        <p:spPr>
          <a:xfrm>
            <a:off x="283057" y="4109599"/>
            <a:ext cx="3539435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5A89661-79D2-7A54-BCA8-92387C116C5A}"/>
              </a:ext>
            </a:extLst>
          </p:cNvPr>
          <p:cNvSpPr/>
          <p:nvPr/>
        </p:nvSpPr>
        <p:spPr>
          <a:xfrm>
            <a:off x="551546" y="4308077"/>
            <a:ext cx="3668186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증가로 </a:t>
            </a:r>
            <a:r>
              <a:rPr lang="en-US" sz="1400" b="1" dirty="0" err="1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</a:t>
            </a: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en-US" sz="1400" b="1" dirty="0" err="1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학생</a:t>
            </a: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증가</a:t>
            </a:r>
            <a:endParaRPr lang="en-US" sz="1400" dirty="0"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3318029-BA40-480F-270F-DC2F914DA006}"/>
              </a:ext>
            </a:extLst>
          </p:cNvPr>
          <p:cNvSpPr/>
          <p:nvPr/>
        </p:nvSpPr>
        <p:spPr>
          <a:xfrm>
            <a:off x="5194834" y="4174778"/>
            <a:ext cx="3539435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pPr>
              <a:lnSpc>
                <a:spcPct val="150000"/>
              </a:lnSpc>
            </a:pPr>
            <a:endParaRPr lang="en-US" altLang="ko-KR" sz="9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02F47CA7-4BC0-37E4-6185-FC99D19A92F2}"/>
              </a:ext>
            </a:extLst>
          </p:cNvPr>
          <p:cNvSpPr/>
          <p:nvPr/>
        </p:nvSpPr>
        <p:spPr>
          <a:xfrm>
            <a:off x="5265151" y="4174778"/>
            <a:ext cx="3668186" cy="47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분산된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정책·학교·지역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정보를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통합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데이터 </a:t>
            </a:r>
            <a:r>
              <a:rPr lang="en-US" altLang="ko-KR" sz="1400" dirty="0" err="1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기반</a:t>
            </a:r>
            <a:r>
              <a:rPr lang="en-US" altLang="ko-KR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맞춤형 지원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 </a:t>
            </a:r>
            <a:r>
              <a:rPr lang="en-US" altLang="ko-KR" sz="1400" dirty="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필요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하다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.</a:t>
            </a:r>
            <a:endParaRPr lang="en-US" altLang="ko-KR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D64D516-3862-613B-72A5-E4CD33BED6A1}"/>
              </a:ext>
            </a:extLst>
          </p:cNvPr>
          <p:cNvSpPr/>
          <p:nvPr/>
        </p:nvSpPr>
        <p:spPr>
          <a:xfrm>
            <a:off x="3981298" y="4257175"/>
            <a:ext cx="838794" cy="47255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1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80C-D766-E5EA-008C-BD3B768E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6D75A9-6BC8-1896-3AB8-4336D5B818C6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의도2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65545E0-C221-169F-3AA6-323F85BC76DF}"/>
              </a:ext>
            </a:extLst>
          </p:cNvPr>
          <p:cNvCxnSpPr/>
          <p:nvPr/>
        </p:nvCxnSpPr>
        <p:spPr>
          <a:xfrm>
            <a:off x="4444584" y="4594485"/>
            <a:ext cx="637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">
            <a:extLst>
              <a:ext uri="{FF2B5EF4-FFF2-40B4-BE49-F238E27FC236}">
                <a16:creationId xmlns:a16="http://schemas.microsoft.com/office/drawing/2014/main" id="{CAC33B53-F373-FFC1-3CB7-4DAD09BC1215}"/>
              </a:ext>
            </a:extLst>
          </p:cNvPr>
          <p:cNvSpPr/>
          <p:nvPr/>
        </p:nvSpPr>
        <p:spPr>
          <a:xfrm>
            <a:off x="4997602" y="4238824"/>
            <a:ext cx="3749297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924763-491B-BB6E-8578-1C70820D937E}"/>
              </a:ext>
            </a:extLst>
          </p:cNvPr>
          <p:cNvSpPr/>
          <p:nvPr/>
        </p:nvSpPr>
        <p:spPr>
          <a:xfrm>
            <a:off x="492919" y="1197039"/>
            <a:ext cx="3132944" cy="147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다문화 가정 증가 기사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DE6428-5D20-55DD-DBCF-0F7835B83116}"/>
              </a:ext>
            </a:extLst>
          </p:cNvPr>
          <p:cNvSpPr/>
          <p:nvPr/>
        </p:nvSpPr>
        <p:spPr>
          <a:xfrm>
            <a:off x="4444584" y="1216098"/>
            <a:ext cx="3132944" cy="147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다문화 가정 증가 기사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6E62001-A993-0D4A-7A62-7BE9826F1E29}"/>
              </a:ext>
            </a:extLst>
          </p:cNvPr>
          <p:cNvSpPr/>
          <p:nvPr/>
        </p:nvSpPr>
        <p:spPr>
          <a:xfrm>
            <a:off x="492919" y="3146148"/>
            <a:ext cx="3132944" cy="147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다문화 자녀 학교생활</a:t>
            </a:r>
            <a:endParaRPr lang="en-US" altLang="ko-KR" dirty="0"/>
          </a:p>
          <a:p>
            <a:pPr algn="ctr"/>
            <a:r>
              <a:rPr lang="ko-KR" altLang="en-US" dirty="0"/>
              <a:t>비적응기사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23BD1A-8AC7-6AD8-A51F-7B94709D9572}"/>
              </a:ext>
            </a:extLst>
          </p:cNvPr>
          <p:cNvSpPr/>
          <p:nvPr/>
        </p:nvSpPr>
        <p:spPr>
          <a:xfrm>
            <a:off x="4444584" y="3189136"/>
            <a:ext cx="3132944" cy="147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다문화 자녀 학생 수</a:t>
            </a:r>
            <a:endParaRPr lang="en-US" altLang="ko-KR" dirty="0"/>
          </a:p>
          <a:p>
            <a:pPr algn="ctr"/>
            <a:r>
              <a:rPr lang="ko-KR" altLang="en-US" dirty="0"/>
              <a:t>그래프</a:t>
            </a:r>
          </a:p>
        </p:txBody>
      </p:sp>
    </p:spTree>
    <p:extLst>
      <p:ext uri="{BB962C8B-B14F-4D97-AF65-F5344CB8AC3E}">
        <p14:creationId xmlns:p14="http://schemas.microsoft.com/office/powerpoint/2010/main" val="104437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A3F2-E16D-E027-7D60-106B8E83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AAC35-1961-3683-1E39-0C90F0D1902D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5E22F84-0D6B-3271-830D-3859013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27C76-CE9B-7EFF-68D9-2576E33E91DB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8BFC391-00A1-8B84-D156-ABD08785ECA8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7C93D6-8553-7000-68B6-8C3FB2717049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38D27BA-E90E-CB24-5534-42310526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3415F0-D9FC-5DD9-F905-823B5AC32638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359699D-95DA-76D2-B2A3-4A3D6F24EBB8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AF90A2E-CA38-450E-88F7-BDB7605FADDC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A3D507-96A4-69C0-1F9A-42D403E1E13A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9AD5214-A549-3F22-8BCD-D05D8E35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DE4740-43F2-24AE-C5B7-6872ECF5B7C1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2D16A4-0B9E-B3E5-23B1-651ABE1901D9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1423296-2D34-E821-EC68-EFBED83D2F8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14E635-70A4-0D9E-405D-17DFAB6D6E08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18A9C1-594D-6689-B169-93E7181404E4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E6F1F5-6C07-6624-F4FC-3A7E21B57A03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88F08-D39F-E50A-ECEF-EED10B61C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2A68799-ABD1-AD3D-AF2D-446F61A05BDE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목표2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42C3BED-1361-0877-3204-B0B8172F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742930BC-55F5-A674-F70C-F2DF6D23E19E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2AFB6BF-5861-5992-E064-2A3CDB3CABAB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279D49-8DCF-AEFA-C544-66BDD0ED26F1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94B359FF-A91A-60B6-40C2-89F01332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781EFE4-5A7D-90EE-2259-DF383D7A0E7D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5512103-7EFC-6C9A-2D70-625573FE2B61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6A4A128-72EC-9CA5-A158-2C68BBD04672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5DAE0117-7126-00CF-F2AD-4163066EF78B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93C5C8B8-0A87-FFF9-0DC5-09239806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F9516A1F-B227-8828-DB5C-221233F0C8B0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A400B4D-CA2C-A47F-73BB-75A2164DEA52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AF25CD9-4C6B-5141-ED79-47B67F260F3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58A3B2-84AD-BD4C-A22D-E0829DECA861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22BF5-0910-289C-0C63-F43A37419938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A3850D-5103-B892-91E7-EF90592DCC7F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33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5543550" y="-7088"/>
            <a:ext cx="3600450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628427" y="1650689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1EE381A-1BB0-7DAF-F6E2-73F674907B06}"/>
              </a:ext>
            </a:extLst>
          </p:cNvPr>
          <p:cNvSpPr/>
          <p:nvPr/>
        </p:nvSpPr>
        <p:spPr>
          <a:xfrm>
            <a:off x="612019" y="2409900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UI/UX 디자인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A46FECB-7632-2005-9FCC-6FEDF04368EF}"/>
              </a:ext>
            </a:extLst>
          </p:cNvPr>
          <p:cNvSpPr/>
          <p:nvPr/>
        </p:nvSpPr>
        <p:spPr>
          <a:xfrm>
            <a:off x="628427" y="2479254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2F25A9C-5197-EC14-7886-15C73D526BF4}"/>
              </a:ext>
            </a:extLst>
          </p:cNvPr>
          <p:cNvSpPr/>
          <p:nvPr/>
        </p:nvSpPr>
        <p:spPr>
          <a:xfrm>
            <a:off x="496119" y="2930500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8427" y="3062808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3168031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628427" y="3526781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FD0E2FA-F2A0-8AFF-3864-2891C7A5FE0A}"/>
              </a:ext>
            </a:extLst>
          </p:cNvPr>
          <p:cNvSpPr/>
          <p:nvPr/>
        </p:nvSpPr>
        <p:spPr>
          <a:xfrm>
            <a:off x="628427" y="3888805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6E1DAAE-C109-E4BE-277C-435CF7BDB301}"/>
              </a:ext>
            </a:extLst>
          </p:cNvPr>
          <p:cNvSpPr/>
          <p:nvPr/>
        </p:nvSpPr>
        <p:spPr>
          <a:xfrm>
            <a:off x="628427" y="4124846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47BD00A4-72D9-EBB1-ED16-E0DDF6760D91}"/>
              </a:ext>
            </a:extLst>
          </p:cNvPr>
          <p:cNvSpPr/>
          <p:nvPr/>
        </p:nvSpPr>
        <p:spPr>
          <a:xfrm>
            <a:off x="628427" y="436088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BE1C556-CAE8-9EE7-71B1-9EEC795E90A1}"/>
              </a:ext>
            </a:extLst>
          </p:cNvPr>
          <p:cNvSpPr/>
          <p:nvPr/>
        </p:nvSpPr>
        <p:spPr>
          <a:xfrm>
            <a:off x="628427" y="223647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918D1736-07C8-8334-7106-8EE3E596D9FA}"/>
              </a:ext>
            </a:extLst>
          </p:cNvPr>
          <p:cNvSpPr/>
          <p:nvPr/>
        </p:nvSpPr>
        <p:spPr>
          <a:xfrm>
            <a:off x="628427" y="4231781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 모델 구축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612019" y="2012083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422</Words>
  <Application>Microsoft Office PowerPoint</Application>
  <PresentationFormat>화면 슬라이드 쇼(16:9)</PresentationFormat>
  <Paragraphs>87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Noto Sans KR Black</vt:lpstr>
      <vt:lpstr>Wingdings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8</cp:revision>
  <dcterms:modified xsi:type="dcterms:W3CDTF">2025-10-27T07:04:40Z</dcterms:modified>
</cp:coreProperties>
</file>